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7" r:id="rId4"/>
  </p:sldMasterIdLst>
  <p:notesMasterIdLst>
    <p:notesMasterId r:id="rId19"/>
  </p:notesMasterIdLst>
  <p:handoutMasterIdLst>
    <p:handoutMasterId r:id="rId20"/>
  </p:handoutMasterIdLst>
  <p:sldIdLst>
    <p:sldId id="266" r:id="rId5"/>
    <p:sldId id="256" r:id="rId6"/>
    <p:sldId id="276" r:id="rId7"/>
    <p:sldId id="257" r:id="rId8"/>
    <p:sldId id="258" r:id="rId9"/>
    <p:sldId id="273" r:id="rId10"/>
    <p:sldId id="274" r:id="rId11"/>
    <p:sldId id="277" r:id="rId12"/>
    <p:sldId id="275" r:id="rId13"/>
    <p:sldId id="278" r:id="rId14"/>
    <p:sldId id="279" r:id="rId15"/>
    <p:sldId id="280" r:id="rId16"/>
    <p:sldId id="281" r:id="rId17"/>
    <p:sldId id="272" r:id="rId18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CED7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7" autoAdjust="0"/>
    <p:restoredTop sz="94274" autoAdjust="0"/>
  </p:normalViewPr>
  <p:slideViewPr>
    <p:cSldViewPr snapToGrid="0" showGuides="1">
      <p:cViewPr varScale="1">
        <p:scale>
          <a:sx n="102" d="100"/>
          <a:sy n="102" d="100"/>
        </p:scale>
        <p:origin x="76" y="38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50B9934-636A-4466-B4C2-E6E5A3EC5436}" type="datetime1">
              <a:rPr lang="ru-RU" smtClean="0"/>
              <a:t>27.12.2019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022FEE5-93F6-4794-9247-D82E88608B7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35C63A-F5B9-408E-9B46-5C0738D711E6}" type="datetime1">
              <a:rPr lang="ru-RU" smtClean="0"/>
              <a:pPr/>
              <a:t>27.12.2019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3D78A92-0141-4330-8F3E-FAADFAC23844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5939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98516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1750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677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2181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Графический объект 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9" name="Графический объект 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093692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 smtClean="0"/>
              <a:t>ДД.ММ.20XX</a:t>
            </a:r>
            <a:endParaRPr lang="ru-R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131663151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pPr rtl="0"/>
            <a:r>
              <a:rPr lang="ru-RU" noProof="0" smtClean="0"/>
              <a:t>ДД.ММ.20XX</a:t>
            </a:r>
            <a:endParaRPr lang="ru-R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206743888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итульный слайд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ru-RU" noProof="0" dirty="0"/>
              <a:t>ЗАГОЛОВОК</a:t>
            </a:r>
            <a:br>
              <a:rPr lang="ru-RU" noProof="0" dirty="0"/>
            </a:br>
            <a:r>
              <a:rPr lang="ru-RU" noProof="0" dirty="0"/>
              <a:t>ПРЕЗЕНТАЦИИ    </a:t>
            </a:r>
          </a:p>
        </p:txBody>
      </p:sp>
      <p:sp>
        <p:nvSpPr>
          <p:cNvPr id="23" name="Текст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 rtlCol="0"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ru-RU" noProof="0" dirty="0"/>
              <a:t>Месяц</a:t>
            </a:r>
            <a:br>
              <a:rPr lang="ru-RU" noProof="0" dirty="0"/>
            </a:br>
            <a:r>
              <a:rPr lang="ru-RU" noProof="0" dirty="0"/>
              <a:t>20XX</a:t>
            </a:r>
          </a:p>
        </p:txBody>
      </p:sp>
      <p:sp>
        <p:nvSpPr>
          <p:cNvPr id="28" name="Полилиния: фигура 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9" name="Полилиния: Форма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0" name="Полилиния: фигура 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2" name="Полилиния: фигура 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3" name="Полилиния: Фигура 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4" name="Полилиния: Фигура 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6" name="Текст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 rtlCol="0"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 rtl="0"/>
            <a:r>
              <a:rPr lang="ru-RU" noProof="0" dirty="0"/>
              <a:t>Ключевая фраза</a:t>
            </a:r>
            <a:br>
              <a:rPr lang="ru-RU" noProof="0" dirty="0"/>
            </a:br>
            <a:r>
              <a:rPr lang="ru-RU" noProof="0" dirty="0"/>
              <a:t>презентации</a:t>
            </a:r>
          </a:p>
        </p:txBody>
      </p:sp>
      <p:sp>
        <p:nvSpPr>
          <p:cNvPr id="40" name="Графический объект 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3636000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2" name="Графический объект 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0703428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раздела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Рисунок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5" name="Графический объект 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0" name="Полилиния: фигура 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5" name="Полилиния: Форма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rtlCol="0"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ru-RU" noProof="0" dirty="0"/>
              <a:t>СЛАЙД-РАЗДЕЛИТЕЛЬ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24" name="Графический объект 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5508000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9" name="Полилиния: Форма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38" name="Полилиния: Фигура 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36" name="Полилиния: Фигура 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30" name="Полилиния: фигура 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437454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, подзаголовок, содержимое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5" name="Графический объект 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 dirty="0"/>
              <a:t>РАЗМЕТКА ТЕКСТА 02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10" name="Полилиния: фигура 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3" name="Полилиния: Фигура 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 rtlCol="0"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" name="Графический объект 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6" y="1726672"/>
            <a:ext cx="4680000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2" name="Полилиния: Форма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9526051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содержимы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6" name="Графический объект 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 dirty="0"/>
              <a:t>РАЗМЕТКА ТЕКСТА 02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18" name="Текст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8" name="Полилиния: Фигура 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29" name="Полилиния: Форма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26" name="Полилиния: фигура 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28" name="Текст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 rtlCol="0"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" name="Графический объект 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1" y="2045662"/>
            <a:ext cx="4824000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3" name="Полилиния: Фигура 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41" name="Полилиния: Фигура 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9328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ru-RU" noProof="0" dirty="0"/>
              <a:t>ЗАГОЛОВОК</a:t>
            </a:r>
            <a:br>
              <a:rPr lang="ru-RU" noProof="0" dirty="0"/>
            </a:br>
            <a:r>
              <a:rPr lang="ru-RU" noProof="0" dirty="0"/>
              <a:t>ПРЕЗЕНТАЦИИ    </a:t>
            </a:r>
          </a:p>
        </p:txBody>
      </p:sp>
      <p:sp>
        <p:nvSpPr>
          <p:cNvPr id="28" name="Полилиния: фигура 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9" name="Полилиния: Форма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0" name="Полилиния: фигура 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2" name="Полилиния: фигура 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3" name="Полилиния: Фигура 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4" name="Полилиния: Фигура 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40" name="Графический объект 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2" name="Графический объект 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5" name="Подзаголовок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 rtl="0"/>
            <a:r>
              <a:rPr lang="ru-RU" noProof="0" smtClean="0"/>
              <a:t>Образец подзаголовка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Овал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5" name="Графический объект 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0" name="Полилиния: фигура 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5" name="Полилиния: Форма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rtlCol="0"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ru-RU" noProof="0" dirty="0"/>
              <a:t>СЛАЙД-РАЗДЕЛИТЕЛЬ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 dirty="0"/>
          </a:p>
        </p:txBody>
      </p:sp>
      <p:sp>
        <p:nvSpPr>
          <p:cNvPr id="24" name="Графический объект 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9" name="Полилиния: Форма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8" name="Полилиния: Фигура 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36" name="Полилиния: Фигура 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30" name="Полилиния: фигура 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Овал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49" name="Графический объект 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grpSp>
        <p:nvGrpSpPr>
          <p:cNvPr id="41" name="Графический объект 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Полилиния: Фигура 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3" name="Полилиния: Фигура 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4" name="Полилиния: Фигура 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5" name="Полилиния: фигура 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6" name="Полилиния: Фигура 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7" name="Полилиния: Фигура 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</p:grpSp>
      <p:sp>
        <p:nvSpPr>
          <p:cNvPr id="18" name="Объект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20" name="Графический объект 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Овал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49" name="Графический объект 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grpSp>
        <p:nvGrpSpPr>
          <p:cNvPr id="41" name="Графический объект 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Полилиния: Фигура 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3" name="Полилиния: Фигура 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4" name="Полилиния: Фигура 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5" name="Полилиния: фигура 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6" name="Полилиния: Фигура 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7" name="Полилиния: Фигура 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</p:grp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20" name="Графический объект 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7" name="Текст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9" name="Объект 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21" name="Текст 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2" name="Объект 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 smtClean="0"/>
              <a:t>ДД.ММ.20XX</a:t>
            </a:r>
            <a:endParaRPr lang="ru-R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8" name="Графический объект 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grpSp>
        <p:nvGrpSpPr>
          <p:cNvPr id="9" name="Графический объект 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10" name="Полилиния: Фигура 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1" name="Полилиния: Фигура 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2" name="Полилиния: Фигура 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3" name="Полилиния: фигура 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4" name="Полилиния: Фигура 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5" name="Полилиния: Фигура 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</p:grpSp>
      <p:sp>
        <p:nvSpPr>
          <p:cNvPr id="16" name="Графический объект 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049947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Овал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49" name="Графический объект 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grpSp>
        <p:nvGrpSpPr>
          <p:cNvPr id="41" name="Графический объект 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Полилиния: Фигура 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3" name="Полилиния: Фигура 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4" name="Полилиния: Фигура 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5" name="Полилиния: фигура 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6" name="Полилиния: Фигура 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7" name="Полилиния: Фигура 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</p:grp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20" name="Графический объект 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3" name="Объект 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24" name="Объект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Рисунок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6" name="Графический объект 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38" name="Полилиния: Фигура 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3" name="Графический объект 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3" name="Полилиния: Фигура 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41" name="Полилиния: фигура 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9" name="Заголовок 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Овал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6" name="Графический объект 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38" name="Полилиния: Фигура 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3" name="Графический объект 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3" name="Полилиния: Фигура 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41" name="Полилиния: фигура 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9" name="Заголовок 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4" name="Объект 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Овал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49" name="Графический объект 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grpSp>
        <p:nvGrpSpPr>
          <p:cNvPr id="41" name="Графический объект 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Полилиния: Фигура 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3" name="Полилиния: Фигура 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4" name="Полилиния: Фигура 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5" name="Полилиния: фигура 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6" name="Полилиния: Фигура 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7" name="Полилиния: Фигура 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</p:grpSp>
      <p:sp>
        <p:nvSpPr>
          <p:cNvPr id="18" name="Графический объект 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588000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9" name="Заголовок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Овал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49" name="Графический объект 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grpSp>
        <p:nvGrpSpPr>
          <p:cNvPr id="41" name="Графический объект 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Полилиния: Фигура 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3" name="Полилиния: Фигура 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4" name="Полилиния: Фигура 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5" name="Полилиния: фигура 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6" name="Полилиния: Фигура 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7" name="Полилиния: Фигура 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 smtClean="0"/>
              <a:t>ДД.ММ.20XX</a:t>
            </a:r>
            <a:endParaRPr lang="ru-R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9" name="Графический объект 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0" name="Полилиния: фигура 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1" name="Полилиния: Форма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021852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 smtClean="0"/>
              <a:t>ДД.ММ.20XX</a:t>
            </a:r>
            <a:endParaRPr lang="ru-RU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0" name="Графический объект 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grpSp>
        <p:nvGrpSpPr>
          <p:cNvPr id="11" name="Графический объект 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12" name="Полилиния: Фигура 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3" name="Полилиния: Фигура 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4" name="Полилиния: Фигура 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5" name="Полилиния: фигура 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6" name="Полилиния: Фигура 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7" name="Полилиния: Фигура 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</p:grpSp>
      <p:sp>
        <p:nvSpPr>
          <p:cNvPr id="18" name="Графический объект 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882946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 smtClean="0"/>
              <a:t>ДД.ММ.20XX</a:t>
            </a:r>
            <a:endParaRPr lang="ru-RU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2" name="Графический объект 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grpSp>
        <p:nvGrpSpPr>
          <p:cNvPr id="13" name="Графический объект 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14" name="Полилиния: Фигура 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5" name="Полилиния: Фигура 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6" name="Полилиния: Фигура 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7" name="Полилиния: фигура 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8" name="Полилиния: Фигура 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9" name="Полилиния: Фигура 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</p:grpSp>
      <p:sp>
        <p:nvSpPr>
          <p:cNvPr id="20" name="Графический объект 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357607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 smtClean="0"/>
              <a:t>ДД.ММ.20XX</a:t>
            </a:r>
            <a:endParaRPr lang="ru-RU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7" name="Графический объект 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grpSp>
        <p:nvGrpSpPr>
          <p:cNvPr id="8" name="Графический объект 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9" name="Полилиния: Фигура 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0" name="Полилиния: Фигура 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1" name="Полилиния: Фигура 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2" name="Полилиния: фигура 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3" name="Полилиния: Фигура 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4" name="Полилиния: Фигура 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</p:grpSp>
      <p:sp>
        <p:nvSpPr>
          <p:cNvPr id="15" name="Графический объект 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588000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371045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 smtClean="0"/>
              <a:t>ДД.ММ.20XX</a:t>
            </a:r>
            <a:endParaRPr lang="ru-RU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6" name="Графический объект 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grpSp>
        <p:nvGrpSpPr>
          <p:cNvPr id="7" name="Графический объект 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8" name="Полилиния: Фигура 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9" name="Полилиния: Фигура 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0" name="Полилиния: Фигура 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1" name="Полилиния: фигура 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2" name="Полилиния: Фигура 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3" name="Полилиния: Фигура 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7724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 smtClean="0"/>
              <a:t>ДД.ММ.20XX</a:t>
            </a:r>
            <a:endParaRPr lang="ru-RU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0" name="Графический объект 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1" name="Полилиния: Фигура 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12" name="Графический объект 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3" name="Полилиния: Фигура 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4" name="Полилиния: фигура 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757410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 smtClean="0"/>
              <a:t>ДД.ММ.20XX</a:t>
            </a:r>
            <a:endParaRPr lang="ru-RU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0" name="Графический объект 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1" name="Полилиния: Фигура 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12" name="Графический объект 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3" name="Полилиния: Фигура 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4" name="Полилиния: фигура 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008186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smtClean="0"/>
              <a:t>ДД.ММ.20XX</a:t>
            </a:r>
            <a:endParaRPr lang="ru-R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3081178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3" r:id="rId21"/>
    <p:sldLayoutId id="2147483674" r:id="rId22"/>
    <p:sldLayoutId id="2147483664" r:id="rId23"/>
    <p:sldLayoutId id="2147483672" r:id="rId24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259" y="1547272"/>
            <a:ext cx="5690680" cy="1517356"/>
          </a:xfrm>
        </p:spPr>
        <p:txBody>
          <a:bodyPr rtlCol="0"/>
          <a:lstStyle/>
          <a:p>
            <a:pPr algn="ctr" rtl="0"/>
            <a:r>
              <a:rPr lang="ru-RU" sz="3200" dirty="0" smtClean="0">
                <a:solidFill>
                  <a:srgbClr val="27CED7"/>
                </a:solidFill>
                <a:effectLst>
                  <a:outerShdw sx="1000" sy="1000" algn="ctr" rotWithShape="0">
                    <a:srgbClr val="27CED7">
                      <a:alpha val="0"/>
                    </a:srgbClr>
                  </a:outerShdw>
                </a:effectLst>
              </a:rPr>
              <a:t>Достопримечательности в З</a:t>
            </a:r>
            <a:r>
              <a:rPr lang="en-US" sz="3200" dirty="0" smtClean="0">
                <a:solidFill>
                  <a:srgbClr val="27CED7"/>
                </a:solidFill>
                <a:effectLst>
                  <a:outerShdw sx="1000" sy="1000" algn="ctr" rotWithShape="0">
                    <a:srgbClr val="27CED7">
                      <a:alpha val="0"/>
                    </a:srgbClr>
                  </a:outerShdw>
                </a:effectLst>
              </a:rPr>
              <a:t>D</a:t>
            </a:r>
            <a:endParaRPr lang="ru-RU" sz="4200" dirty="0">
              <a:solidFill>
                <a:srgbClr val="27CED7"/>
              </a:solidFill>
              <a:effectLst>
                <a:outerShdw sx="1000" sy="1000" algn="ctr" rotWithShape="0">
                  <a:srgbClr val="27CED7">
                    <a:alpha val="0"/>
                  </a:srgbClr>
                </a:outerShdw>
              </a:effectLst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Январь</a:t>
            </a: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>2020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>
            <a:normAutofit fontScale="25000" lnSpcReduction="20000"/>
          </a:bodyPr>
          <a:lstStyle/>
          <a:p>
            <a:pPr rtl="0"/>
            <a:r>
              <a:rPr lang="ru-RU" sz="7200" dirty="0" smtClean="0">
                <a:solidFill>
                  <a:srgbClr val="27CED7"/>
                </a:solidFill>
              </a:rPr>
              <a:t>Выполнял</a:t>
            </a:r>
            <a:r>
              <a:rPr lang="en-US" sz="7200" dirty="0">
                <a:solidFill>
                  <a:srgbClr val="27CED7"/>
                </a:solidFill>
              </a:rPr>
              <a:t>:</a:t>
            </a:r>
            <a:endParaRPr lang="ru-RU" sz="7200" dirty="0" smtClean="0">
              <a:solidFill>
                <a:srgbClr val="27CED7"/>
              </a:solidFill>
            </a:endParaRPr>
          </a:p>
          <a:p>
            <a:pPr rtl="0"/>
            <a:r>
              <a:rPr lang="ru-RU" sz="7200" dirty="0" smtClean="0">
                <a:solidFill>
                  <a:srgbClr val="27CED7"/>
                </a:solidFill>
              </a:rPr>
              <a:t>Бувалец Д.А.</a:t>
            </a:r>
            <a:endParaRPr lang="en-US" sz="7200" dirty="0" smtClean="0">
              <a:solidFill>
                <a:srgbClr val="27CED7"/>
              </a:solidFill>
            </a:endParaRPr>
          </a:p>
          <a:p>
            <a:pPr rtl="0"/>
            <a:r>
              <a:rPr lang="ru-RU" sz="7200" dirty="0" smtClean="0">
                <a:solidFill>
                  <a:srgbClr val="27CED7"/>
                </a:solidFill>
              </a:rPr>
              <a:t>Руководитель</a:t>
            </a:r>
            <a:r>
              <a:rPr lang="en-US" sz="7200" dirty="0" smtClean="0">
                <a:solidFill>
                  <a:srgbClr val="27CED7"/>
                </a:solidFill>
              </a:rPr>
              <a:t>:</a:t>
            </a:r>
          </a:p>
          <a:p>
            <a:r>
              <a:rPr lang="ru-RU" sz="7200" dirty="0">
                <a:solidFill>
                  <a:srgbClr val="27CE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Сиротенко </a:t>
            </a:r>
            <a:r>
              <a:rPr lang="ru-RU" sz="7200" dirty="0" smtClean="0">
                <a:solidFill>
                  <a:srgbClr val="27CE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М.Р. РТУ </a:t>
            </a:r>
            <a:r>
              <a:rPr lang="ru-RU" sz="7200" dirty="0">
                <a:solidFill>
                  <a:srgbClr val="27CE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МИРЭА</a:t>
            </a:r>
          </a:p>
          <a:p>
            <a:pPr rtl="0"/>
            <a:endParaRPr lang="ru-RU" dirty="0">
              <a:solidFill>
                <a:srgbClr val="27CED7"/>
              </a:solidFill>
            </a:endParaRPr>
          </a:p>
        </p:txBody>
      </p:sp>
      <p:pic>
        <p:nvPicPr>
          <p:cNvPr id="13" name="Рисунок 12"/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4" t="2483" r="25083" b="6785"/>
          <a:stretch/>
        </p:blipFill>
        <p:spPr/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10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982919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11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459893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12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088419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13</a:t>
            </a:fld>
            <a:endParaRPr lang="ru-RU" noProof="0" dirty="0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/>
              <a:t>Планы на будущее</a:t>
            </a:r>
            <a:endParaRPr lang="ru-RU" sz="4000" dirty="0"/>
          </a:p>
        </p:txBody>
      </p:sp>
      <p:sp>
        <p:nvSpPr>
          <p:cNvPr id="10" name="Текст 9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 smtClean="0"/>
              <a:t> Улучшение меню</a:t>
            </a:r>
            <a:endParaRPr lang="ru-RU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 smtClean="0"/>
              <a:t>Функция </a:t>
            </a:r>
            <a:r>
              <a:rPr lang="ru-RU" sz="2000" b="1" dirty="0"/>
              <a:t>изменения языка </a:t>
            </a:r>
          </a:p>
          <a:p>
            <a:endParaRPr lang="ru-RU" sz="2000" dirty="0"/>
          </a:p>
        </p:txBody>
      </p:sp>
      <p:pic>
        <p:nvPicPr>
          <p:cNvPr id="13" name="Рисунок 12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6" t="369" r="11922" b="-369"/>
          <a:stretch/>
        </p:blipFill>
        <p:spPr/>
      </p:pic>
    </p:spTree>
    <p:extLst>
      <p:ext uri="{BB962C8B-B14F-4D97-AF65-F5344CB8AC3E}">
        <p14:creationId xmlns:p14="http://schemas.microsoft.com/office/powerpoint/2010/main" val="1370877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950" y="3383281"/>
            <a:ext cx="9784080" cy="1508760"/>
          </a:xfrm>
        </p:spPr>
        <p:txBody>
          <a:bodyPr rtlCol="0">
            <a:normAutofit/>
          </a:bodyPr>
          <a:lstStyle/>
          <a:p>
            <a:pPr algn="ctr" rtl="0"/>
            <a:r>
              <a:rPr lang="ru-RU" sz="4800" dirty="0" smtClean="0">
                <a:solidFill>
                  <a:srgbClr val="27CED7"/>
                </a:solidFill>
              </a:rPr>
              <a:t>Спасибо за внимание</a:t>
            </a:r>
            <a:endParaRPr lang="ru-RU" sz="4800" dirty="0">
              <a:solidFill>
                <a:srgbClr val="27CED7"/>
              </a:solidFill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smtClean="0"/>
              <a:t>14</a:t>
            </a:fld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2578937" y="4112062"/>
            <a:ext cx="680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3" r="3313"/>
          <a:stretch/>
        </p:blipFill>
        <p:spPr/>
      </p:pic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-RU" sz="4000" dirty="0" smtClean="0"/>
              <a:t>Цель проекта</a:t>
            </a:r>
            <a:endParaRPr lang="ru-RU" sz="4000" dirty="0"/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18F92ECC-81D7-46DF-AF27-3388655CE44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rtlCol="0">
            <a:normAutofit/>
          </a:bodyPr>
          <a:lstStyle/>
          <a:p>
            <a:pPr algn="ctr"/>
            <a:r>
              <a:rPr lang="ru-RU" sz="2400" b="1" dirty="0" smtClean="0">
                <a:solidFill>
                  <a:srgbClr val="27CED7"/>
                </a:solidFill>
                <a:latin typeface="Arial" panose="020B0604020202020204" pitchFamily="34" charset="0"/>
              </a:rPr>
              <a:t>Разработка приложения с дополненной реальностью</a:t>
            </a:r>
            <a:r>
              <a:rPr lang="en-US" sz="2400" b="1" dirty="0">
                <a:solidFill>
                  <a:srgbClr val="27CED7"/>
                </a:solidFill>
                <a:latin typeface="Arial" panose="020B0604020202020204" pitchFamily="34" charset="0"/>
              </a:rPr>
              <a:t/>
            </a:r>
            <a:br>
              <a:rPr lang="en-US" sz="2400" b="1" dirty="0">
                <a:solidFill>
                  <a:srgbClr val="27CED7"/>
                </a:solidFill>
                <a:latin typeface="Arial" panose="020B0604020202020204" pitchFamily="34" charset="0"/>
              </a:rPr>
            </a:br>
            <a:r>
              <a:rPr lang="ru-RU" sz="2400" b="1" dirty="0" smtClean="0">
                <a:solidFill>
                  <a:srgbClr val="27CED7"/>
                </a:solidFill>
                <a:latin typeface="Arial" panose="020B0604020202020204" pitchFamily="34" charset="0"/>
              </a:rPr>
              <a:t>Для изучения Достопримечательностей мира</a:t>
            </a:r>
            <a:endParaRPr lang="ru-RU" sz="2400" b="1" dirty="0">
              <a:solidFill>
                <a:srgbClr val="27CE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21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3</a:t>
            </a:fld>
            <a:endParaRPr lang="ru-RU" noProof="0" dirty="0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Концепция проекта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400" dirty="0" smtClean="0"/>
              <a:t>Не выходя из дома, можно посмотреть на достопримечательности</a:t>
            </a:r>
            <a:endParaRPr lang="ru-RU" sz="2400" dirty="0"/>
          </a:p>
        </p:txBody>
      </p:sp>
      <p:pic>
        <p:nvPicPr>
          <p:cNvPr id="13" name="Рисунок 12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3" r="81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9481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023" y="908050"/>
            <a:ext cx="4877424" cy="782638"/>
          </a:xfrm>
        </p:spPr>
        <p:txBody>
          <a:bodyPr rtlCol="0">
            <a:normAutofit/>
          </a:bodyPr>
          <a:lstStyle/>
          <a:p>
            <a:pPr rtl="0"/>
            <a:r>
              <a:rPr lang="ru-RU" dirty="0" smtClean="0"/>
              <a:t>Проблематика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smtClean="0"/>
              <a:pPr rtl="0"/>
              <a:t>4</a:t>
            </a:fld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10023" y="2086146"/>
            <a:ext cx="4548187" cy="3670520"/>
          </a:xfrm>
        </p:spPr>
        <p:txBody>
          <a:bodyPr rtlCol="0">
            <a:normAutofit/>
          </a:bodyPr>
          <a:lstStyle/>
          <a:p>
            <a:pPr rtl="0"/>
            <a:r>
              <a:rPr lang="ru-RU" sz="2800" dirty="0" smtClean="0"/>
              <a:t>Не все взрослые и дети знают о достопримечательностях своего города, а тем более страны</a:t>
            </a:r>
          </a:p>
          <a:p>
            <a:pPr rtl="0"/>
            <a:r>
              <a:rPr lang="ru-RU" sz="2800" dirty="0"/>
              <a:t>К</a:t>
            </a:r>
            <a:r>
              <a:rPr lang="ru-RU" sz="2800" dirty="0" smtClean="0"/>
              <a:t>огда и кем было построено то или иное архитектурное сооружение</a:t>
            </a:r>
            <a:endParaRPr lang="ru-RU" sz="2800" dirty="0"/>
          </a:p>
        </p:txBody>
      </p:sp>
      <p:pic>
        <p:nvPicPr>
          <p:cNvPr id="10" name="Рисунок 9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5" r="257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853" y="1231900"/>
            <a:ext cx="4878365" cy="782638"/>
          </a:xfrm>
        </p:spPr>
        <p:txBody>
          <a:bodyPr rtlCol="0">
            <a:normAutofit/>
          </a:bodyPr>
          <a:lstStyle/>
          <a:p>
            <a:pPr rtl="0"/>
            <a:r>
              <a:rPr lang="ru-RU" dirty="0" smtClean="0">
                <a:solidFill>
                  <a:srgbClr val="27CED7"/>
                </a:solidFill>
              </a:rPr>
              <a:t>Задачи проекта</a:t>
            </a:r>
            <a:endParaRPr lang="ru-RU" dirty="0">
              <a:solidFill>
                <a:srgbClr val="27CED7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smtClean="0"/>
              <a:pPr rtl="0"/>
              <a:t>5</a:t>
            </a:fld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115" y="3202888"/>
            <a:ext cx="4548187" cy="1708223"/>
          </a:xfrm>
        </p:spPr>
        <p:txBody>
          <a:bodyPr rtlCol="0"/>
          <a:lstStyle/>
          <a:p>
            <a:pPr algn="ctr"/>
            <a:r>
              <a:rPr lang="en-US" sz="1800" b="1" dirty="0" smtClean="0">
                <a:solidFill>
                  <a:schemeClr val="tx1"/>
                </a:solidFill>
              </a:rPr>
              <a:t>  </a:t>
            </a:r>
            <a:r>
              <a:rPr lang="ru-RU" sz="1800" b="1" dirty="0" smtClean="0">
                <a:solidFill>
                  <a:schemeClr val="tx1"/>
                </a:solidFill>
              </a:rPr>
              <a:t>Создание </a:t>
            </a:r>
            <a:r>
              <a:rPr lang="ru-RU" sz="1800" b="1" dirty="0">
                <a:solidFill>
                  <a:schemeClr val="tx1"/>
                </a:solidFill>
              </a:rPr>
              <a:t>меток</a:t>
            </a:r>
          </a:p>
          <a:p>
            <a:pPr rtl="0"/>
            <a:endParaRPr lang="ru-RU" dirty="0"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marL="285750" indent="-285750" algn="ctr">
              <a:buClr>
                <a:srgbClr val="27CED7"/>
              </a:buClr>
              <a:buFont typeface="Arial" panose="020B0604020202020204" pitchFamily="34" charset="0"/>
              <a:buChar char="•"/>
            </a:pPr>
            <a:r>
              <a:rPr lang="ru-RU" dirty="0" smtClean="0"/>
              <a:t>Программирование скрипта</a:t>
            </a:r>
            <a:endParaRPr lang="ru-RU" dirty="0"/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37B0312A-C970-4CA1-A36F-1BB0C930FB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1115" y="3930686"/>
            <a:ext cx="4583113" cy="689525"/>
          </a:xfrm>
        </p:spPr>
        <p:txBody>
          <a:bodyPr rtlCol="0">
            <a:noAutofit/>
          </a:bodyPr>
          <a:lstStyle/>
          <a:p>
            <a:pPr marL="285750" indent="-285750" algn="ctr">
              <a:buClr>
                <a:srgbClr val="27CED7"/>
              </a:buClr>
              <a:buFont typeface="Arial" panose="020B0604020202020204" pitchFamily="34" charset="0"/>
              <a:buChar char="•"/>
            </a:pPr>
            <a:r>
              <a:rPr lang="ru-RU" sz="1800" b="1" dirty="0" smtClean="0"/>
              <a:t>Поиск </a:t>
            </a:r>
            <a:r>
              <a:rPr lang="ru-RU" sz="1800" b="1" dirty="0"/>
              <a:t>достопримечательности для </a:t>
            </a:r>
            <a:r>
              <a:rPr lang="ru-RU" sz="1800" b="1" dirty="0" smtClean="0"/>
              <a:t>проекта</a:t>
            </a:r>
            <a:endParaRPr lang="ru-RU" sz="1800" b="1" dirty="0"/>
          </a:p>
          <a:p>
            <a:pPr marL="285750" indent="-285750" algn="ctr">
              <a:buClr>
                <a:srgbClr val="27CED7"/>
              </a:buClr>
              <a:buFont typeface="Arial" panose="020B0604020202020204" pitchFamily="34" charset="0"/>
              <a:buChar char="•"/>
            </a:pPr>
            <a:r>
              <a:rPr lang="ru-RU" sz="1800" b="1" dirty="0" smtClean="0"/>
              <a:t>Поиск и написание текста (Описание </a:t>
            </a:r>
            <a:r>
              <a:rPr lang="ru-RU" sz="1800" b="1" dirty="0"/>
              <a:t>для каждой достопримечательности</a:t>
            </a:r>
            <a:r>
              <a:rPr lang="ru-RU" sz="1800" b="1" dirty="0" smtClean="0"/>
              <a:t>)</a:t>
            </a:r>
            <a:endParaRPr lang="ru-RU" sz="1800" b="1" dirty="0"/>
          </a:p>
        </p:txBody>
      </p:sp>
      <p:pic>
        <p:nvPicPr>
          <p:cNvPr id="7" name="Рисунок 6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2" b="24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0" t="2402" b="2402"/>
          <a:stretch/>
        </p:blipFill>
        <p:spPr>
          <a:xfrm>
            <a:off x="5798502" y="1483675"/>
            <a:ext cx="6394676" cy="3438427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27CED7"/>
                </a:solidFill>
              </a:rPr>
              <a:t>Программное обеспечение</a:t>
            </a:r>
            <a:endParaRPr lang="ru-RU" dirty="0">
              <a:solidFill>
                <a:srgbClr val="27CED7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6</a:t>
            </a:fld>
            <a:endParaRPr lang="ru-RU" noProof="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99"/>
          <a:stretch/>
        </p:blipFill>
        <p:spPr>
          <a:xfrm>
            <a:off x="815853" y="2298421"/>
            <a:ext cx="1282810" cy="1232638"/>
          </a:xfrm>
          <a:prstGeom prst="rect">
            <a:avLst/>
          </a:prstGeom>
          <a:effectLst>
            <a:outerShdw blurRad="88900" algn="ctr" rotWithShape="0">
              <a:schemeClr val="tx1">
                <a:alpha val="99000"/>
              </a:schemeClr>
            </a:outerShdw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85"/>
          <a:stretch/>
        </p:blipFill>
        <p:spPr>
          <a:xfrm>
            <a:off x="815853" y="3655372"/>
            <a:ext cx="1234199" cy="1204468"/>
          </a:xfrm>
          <a:prstGeom prst="rect">
            <a:avLst/>
          </a:prstGeom>
          <a:effectLst>
            <a:outerShdw blurRad="88900" algn="ctr" rotWithShape="0">
              <a:schemeClr val="tx1">
                <a:alpha val="99000"/>
              </a:schemeClr>
            </a:outerShdw>
          </a:effectLst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11"/>
          <a:stretch/>
        </p:blipFill>
        <p:spPr>
          <a:xfrm>
            <a:off x="815853" y="4922102"/>
            <a:ext cx="1294450" cy="1188904"/>
          </a:xfrm>
          <a:prstGeom prst="rect">
            <a:avLst/>
          </a:prstGeom>
          <a:effectLst>
            <a:outerShdw blurRad="88900" algn="ctr" rotWithShape="0">
              <a:schemeClr val="tx1">
                <a:alpha val="99000"/>
              </a:schemeClr>
            </a:outerShdw>
          </a:effectLst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3"/>
          <a:stretch/>
        </p:blipFill>
        <p:spPr>
          <a:xfrm>
            <a:off x="2425578" y="2416641"/>
            <a:ext cx="2106711" cy="969273"/>
          </a:xfrm>
          <a:prstGeom prst="rect">
            <a:avLst/>
          </a:prstGeom>
          <a:effectLst>
            <a:outerShdw blurRad="88900" algn="ctr" rotWithShape="0">
              <a:schemeClr val="tx1">
                <a:alpha val="99000"/>
              </a:schemeClr>
            </a:outerShdw>
          </a:effectLst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2"/>
          <a:stretch/>
        </p:blipFill>
        <p:spPr>
          <a:xfrm>
            <a:off x="2315770" y="3814942"/>
            <a:ext cx="4034098" cy="848985"/>
          </a:xfrm>
          <a:prstGeom prst="rect">
            <a:avLst/>
          </a:prstGeom>
          <a:effectLst>
            <a:outerShdw blurRad="88900" algn="ctr" rotWithShape="0">
              <a:schemeClr val="tx1">
                <a:alpha val="99000"/>
              </a:schemeClr>
            </a:outerShdw>
          </a:effectLst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7"/>
          <a:stretch/>
        </p:blipFill>
        <p:spPr>
          <a:xfrm>
            <a:off x="2382278" y="5143468"/>
            <a:ext cx="2140660" cy="695755"/>
          </a:xfrm>
          <a:prstGeom prst="rect">
            <a:avLst/>
          </a:prstGeom>
          <a:effectLst>
            <a:outerShdw blurRad="88900" algn="ctr" rotWithShape="0">
              <a:schemeClr val="tx1">
                <a:alpha val="99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648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7</a:t>
            </a:fld>
            <a:endParaRPr lang="ru-RU" noProof="0" dirty="0"/>
          </a:p>
        </p:txBody>
      </p:sp>
      <p:pic>
        <p:nvPicPr>
          <p:cNvPr id="15" name="Объект 1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3" b="3313"/>
          <a:stretch/>
        </p:blipFill>
        <p:spPr>
          <a:xfrm>
            <a:off x="2228144" y="1951463"/>
            <a:ext cx="7735712" cy="4081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Разработка меню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2287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8</a:t>
            </a:fld>
            <a:endParaRPr lang="ru-RU" noProof="0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106" b="3179"/>
          <a:stretch/>
        </p:blipFill>
        <p:spPr>
          <a:xfrm>
            <a:off x="1152395" y="1960324"/>
            <a:ext cx="9632515" cy="4202570"/>
          </a:xfrm>
          <a:prstGeom prst="rect">
            <a:avLst/>
          </a:prstGeom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Разработка Зданий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8244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2" b="2402"/>
          <a:stretch>
            <a:fillRect/>
          </a:stretch>
        </p:blipFill>
        <p:spPr/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27CED7"/>
                </a:solidFill>
              </a:rPr>
              <a:t>Дополненная реальность</a:t>
            </a:r>
            <a:endParaRPr lang="ru-RU" dirty="0">
              <a:solidFill>
                <a:srgbClr val="27CED7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9</a:t>
            </a:fld>
            <a:endParaRPr lang="ru-RU" noProof="0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b="0" dirty="0"/>
              <a:t>Обеспечивает более быстрое усвоение информации в сложной среде. К примеру, дополненная реальность помогает избежать сложного сопоставления карты и реальной местности в военной авиации и просто в навигации на дорогах при использовании специальных устройств</a:t>
            </a:r>
            <a:r>
              <a:rPr lang="ru-RU" b="0" dirty="0" smtClean="0"/>
              <a:t>.</a:t>
            </a:r>
          </a:p>
          <a:p>
            <a:r>
              <a:rPr lang="ru-RU" b="0" dirty="0" smtClean="0"/>
              <a:t>Можно </a:t>
            </a:r>
            <a:r>
              <a:rPr lang="ru-RU" b="0" dirty="0"/>
              <a:t>использовать уже сейчас прямо со своего смартфона без дополнительного оборудования.</a:t>
            </a:r>
            <a:br>
              <a:rPr lang="ru-RU" b="0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00781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каймление">
  <a:themeElements>
    <a:clrScheme name="Синий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Окаймление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Окаймлени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tint val="99000"/>
                <a:shade val="96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C3935CB6-B0E3-44A7-AB37-996D901F73AB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2024DF7-0783-4549-86B7-A48B29FBA9C2}">
  <ds:schemaRefs>
    <ds:schemaRef ds:uri="http://schemas.microsoft.com/office/2006/documentManagement/types"/>
    <ds:schemaRef ds:uri="http://www.w3.org/XML/1998/namespace"/>
    <ds:schemaRef ds:uri="http://purl.org/dc/dcmitype/"/>
    <ds:schemaRef ds:uri="http://purl.org/dc/elements/1.1/"/>
    <ds:schemaRef ds:uri="fb0879af-3eba-417a-a55a-ffe6dcd6ca77"/>
    <ds:schemaRef ds:uri="http://purl.org/dc/terms/"/>
    <ds:schemaRef ds:uri="http://schemas.microsoft.com/sharepoint/v3"/>
    <ds:schemaRef ds:uri="6dc4bcd6-49db-4c07-9060-8acfc67cef9f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TM03090430[[fn=Окаймление]]</Template>
  <TotalTime>0</TotalTime>
  <Words>169</Words>
  <Application>Microsoft Office PowerPoint</Application>
  <PresentationFormat>Широкоэкранный</PresentationFormat>
  <Paragraphs>47</Paragraphs>
  <Slides>14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Calibri</vt:lpstr>
      <vt:lpstr>Corbel</vt:lpstr>
      <vt:lpstr>Wingdings</vt:lpstr>
      <vt:lpstr>Окаймление</vt:lpstr>
      <vt:lpstr>Достопримечательности в ЗD</vt:lpstr>
      <vt:lpstr>Цель проекта</vt:lpstr>
      <vt:lpstr>Концепция проекта</vt:lpstr>
      <vt:lpstr>Проблематика</vt:lpstr>
      <vt:lpstr>Задачи проекта</vt:lpstr>
      <vt:lpstr>Программное обеспечение</vt:lpstr>
      <vt:lpstr>Разработка меню</vt:lpstr>
      <vt:lpstr>Разработка Зданий</vt:lpstr>
      <vt:lpstr>Дополненная реальность</vt:lpstr>
      <vt:lpstr>Презентация PowerPoint</vt:lpstr>
      <vt:lpstr>Презентация PowerPoint</vt:lpstr>
      <vt:lpstr>Презентация PowerPoint</vt:lpstr>
      <vt:lpstr>Планы на будущее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2019-12-27T06:26:21Z</dcterms:created>
  <dcterms:modified xsi:type="dcterms:W3CDTF">2019-12-27T08:47:37Z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